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32611" y="928116"/>
            <a:ext cx="5166360" cy="2333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96288" y="4060571"/>
            <a:ext cx="5234305" cy="2361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43927" y="928242"/>
            <a:ext cx="5943600" cy="566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1652270"/>
            <a:ext cx="5943600" cy="2788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4916423"/>
            <a:ext cx="5943600" cy="1648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0384" y="6726173"/>
            <a:ext cx="5943600" cy="2076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96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052827"/>
            <a:ext cx="5943600" cy="1853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4058411"/>
            <a:ext cx="5943600" cy="160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0384" y="6460616"/>
            <a:ext cx="6725920" cy="1609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35123" y="2826257"/>
            <a:ext cx="256413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F</a:t>
            </a:r>
            <a:r>
              <a:rPr dirty="0" smtClean="0" sz="1100" spc="-5">
                <a:latin typeface="Calibri"/>
                <a:cs typeface="Calibri"/>
              </a:rPr>
              <a:t>i</a:t>
            </a:r>
            <a:r>
              <a:rPr dirty="0" smtClean="0" sz="1100" spc="-5">
                <a:latin typeface="Calibri"/>
                <a:cs typeface="Calibri"/>
              </a:rPr>
              <a:t>g</a:t>
            </a:r>
            <a:r>
              <a:rPr dirty="0" smtClean="0" sz="1100" spc="0">
                <a:latin typeface="Calibri"/>
                <a:cs typeface="Calibri"/>
              </a:rPr>
              <a:t>. </a:t>
            </a:r>
            <a:r>
              <a:rPr dirty="0" smtClean="0" sz="1100" spc="-5">
                <a:latin typeface="Calibri"/>
                <a:cs typeface="Calibri"/>
              </a:rPr>
              <a:t>d</a:t>
            </a:r>
            <a:r>
              <a:rPr dirty="0" smtClean="0" sz="1100" spc="0">
                <a:latin typeface="Calibri"/>
                <a:cs typeface="Calibri"/>
              </a:rPr>
              <a:t>if</a:t>
            </a:r>
            <a:r>
              <a:rPr dirty="0" smtClean="0" sz="1100" spc="-5">
                <a:latin typeface="Calibri"/>
                <a:cs typeface="Calibri"/>
              </a:rPr>
              <a:t>f</a:t>
            </a:r>
            <a:r>
              <a:rPr dirty="0" smtClean="0" sz="1100" spc="0">
                <a:latin typeface="Calibri"/>
                <a:cs typeface="Calibri"/>
              </a:rPr>
              <a:t>erent</a:t>
            </a:r>
            <a:r>
              <a:rPr dirty="0" smtClean="0" sz="1100" spc="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a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al</a:t>
            </a:r>
            <a:r>
              <a:rPr dirty="0" smtClean="0" sz="1100" spc="-10">
                <a:latin typeface="Calibri"/>
                <a:cs typeface="Calibri"/>
              </a:rPr>
              <a:t>y</a:t>
            </a:r>
            <a:r>
              <a:rPr dirty="0" smtClean="0" sz="1100" spc="0">
                <a:latin typeface="Calibri"/>
                <a:cs typeface="Calibri"/>
              </a:rPr>
              <a:t>sis</a:t>
            </a:r>
            <a:r>
              <a:rPr dirty="0" smtClean="0" sz="1100" spc="-10">
                <a:latin typeface="Calibri"/>
                <a:cs typeface="Calibri"/>
              </a:rPr>
              <a:t> 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f </a:t>
            </a:r>
            <a:r>
              <a:rPr dirty="0" smtClean="0" sz="1100" spc="-10">
                <a:latin typeface="Calibri"/>
                <a:cs typeface="Calibri"/>
              </a:rPr>
              <a:t>c</a:t>
            </a:r>
            <a:r>
              <a:rPr dirty="0" smtClean="0" sz="1100" spc="-10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m</a:t>
            </a:r>
            <a:r>
              <a:rPr dirty="0" smtClean="0" sz="1100" spc="-5">
                <a:latin typeface="Calibri"/>
                <a:cs typeface="Calibri"/>
              </a:rPr>
              <a:t>p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s</a:t>
            </a:r>
            <a:r>
              <a:rPr dirty="0" smtClean="0" sz="1100" spc="-15">
                <a:latin typeface="Calibri"/>
                <a:cs typeface="Calibri"/>
              </a:rPr>
              <a:t>i</a:t>
            </a:r>
            <a:r>
              <a:rPr dirty="0" smtClean="0" sz="1100" spc="0">
                <a:latin typeface="Calibri"/>
                <a:cs typeface="Calibri"/>
              </a:rPr>
              <a:t>te</a:t>
            </a:r>
            <a:r>
              <a:rPr dirty="0" smtClean="0" sz="1100" spc="-1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ma</a:t>
            </a:r>
            <a:r>
              <a:rPr dirty="0" smtClean="0" sz="1100" spc="-15">
                <a:latin typeface="Calibri"/>
                <a:cs typeface="Calibri"/>
              </a:rPr>
              <a:t>t</a:t>
            </a:r>
            <a:r>
              <a:rPr dirty="0" smtClean="0" sz="1100" spc="0">
                <a:latin typeface="Calibri"/>
                <a:cs typeface="Calibri"/>
              </a:rPr>
              <a:t>eria</a:t>
            </a:r>
            <a:r>
              <a:rPr dirty="0" smtClean="0" sz="1100" spc="-5">
                <a:latin typeface="Calibri"/>
                <a:cs typeface="Calibri"/>
              </a:rPr>
              <a:t>l</a:t>
            </a:r>
            <a:r>
              <a:rPr dirty="0" smtClean="0" sz="1100" spc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384" y="928242"/>
            <a:ext cx="5943600" cy="1751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3479546"/>
            <a:ext cx="5943600" cy="2550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0384" y="6184900"/>
            <a:ext cx="5943600" cy="1901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232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3404870"/>
            <a:ext cx="5943600" cy="1998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558028"/>
            <a:ext cx="5943600" cy="1843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0384" y="7881239"/>
            <a:ext cx="5943600" cy="1355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5943600" cy="1103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508757"/>
            <a:ext cx="5362067" cy="611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930390" cy="3762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39152" y="5166359"/>
            <a:ext cx="6149721" cy="473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118859"/>
            <a:ext cx="6812915" cy="2123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416685" y="928116"/>
            <a:ext cx="4998085" cy="3952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91538" y="5679947"/>
            <a:ext cx="5046980" cy="2971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10639" y="928242"/>
            <a:ext cx="5209921" cy="3572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985258"/>
            <a:ext cx="6828155" cy="201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7157148"/>
            <a:ext cx="6704330" cy="1923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58542" y="8114030"/>
            <a:ext cx="2718435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>
                <a:latin typeface="Calibri"/>
                <a:cs typeface="Calibri"/>
              </a:rPr>
              <a:t>4</a:t>
            </a:r>
            <a:r>
              <a:rPr dirty="0" smtClean="0" sz="1100" spc="0">
                <a:latin typeface="Calibri"/>
                <a:cs typeface="Calibri"/>
              </a:rPr>
              <a:t>F</a:t>
            </a:r>
            <a:r>
              <a:rPr dirty="0" smtClean="0" sz="1100" spc="-5">
                <a:latin typeface="Calibri"/>
                <a:cs typeface="Calibri"/>
              </a:rPr>
              <a:t>i</a:t>
            </a:r>
            <a:r>
              <a:rPr dirty="0" smtClean="0" sz="1100" spc="-5">
                <a:latin typeface="Calibri"/>
                <a:cs typeface="Calibri"/>
              </a:rPr>
              <a:t>g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re :</a:t>
            </a:r>
            <a:r>
              <a:rPr dirty="0" smtClean="0" sz="1100" spc="-5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b</a:t>
            </a:r>
            <a:r>
              <a:rPr dirty="0" smtClean="0" sz="1100" spc="0">
                <a:latin typeface="Calibri"/>
                <a:cs typeface="Calibri"/>
              </a:rPr>
              <a:t>asic sc</a:t>
            </a:r>
            <a:r>
              <a:rPr dirty="0" smtClean="0" sz="1100" spc="-15">
                <a:latin typeface="Calibri"/>
                <a:cs typeface="Calibri"/>
              </a:rPr>
              <a:t>h</a:t>
            </a:r>
            <a:r>
              <a:rPr dirty="0" smtClean="0" sz="1100" spc="0">
                <a:latin typeface="Calibri"/>
                <a:cs typeface="Calibri"/>
              </a:rPr>
              <a:t>e</a:t>
            </a:r>
            <a:r>
              <a:rPr dirty="0" smtClean="0" sz="1100" spc="-5">
                <a:latin typeface="Calibri"/>
                <a:cs typeface="Calibri"/>
              </a:rPr>
              <a:t>m</a:t>
            </a:r>
            <a:r>
              <a:rPr dirty="0" smtClean="0" sz="1100" spc="0">
                <a:latin typeface="Calibri"/>
                <a:cs typeface="Calibri"/>
              </a:rPr>
              <a:t>atic </a:t>
            </a:r>
            <a:r>
              <a:rPr dirty="0" smtClean="0" sz="1100" spc="-15">
                <a:latin typeface="Calibri"/>
                <a:cs typeface="Calibri"/>
              </a:rPr>
              <a:t>f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r p</a:t>
            </a:r>
            <a:r>
              <a:rPr dirty="0" smtClean="0" sz="1100" spc="-10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ltr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s</a:t>
            </a:r>
            <a:r>
              <a:rPr dirty="0" smtClean="0" sz="1100" spc="-15">
                <a:latin typeface="Calibri"/>
                <a:cs typeface="Calibri"/>
              </a:rPr>
              <a:t>i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n</a:t>
            </a:r>
            <a:r>
              <a:rPr dirty="0" smtClean="0" sz="1100" spc="-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pro</a:t>
            </a:r>
            <a:r>
              <a:rPr dirty="0" smtClean="0" sz="1100" spc="-15">
                <a:latin typeface="Calibri"/>
                <a:cs typeface="Calibri"/>
              </a:rPr>
              <a:t>c</a:t>
            </a:r>
            <a:r>
              <a:rPr dirty="0" smtClean="0" sz="1100" spc="0">
                <a:latin typeface="Calibri"/>
                <a:cs typeface="Calibri"/>
              </a:rPr>
              <a:t>ess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384" y="928242"/>
            <a:ext cx="5943600" cy="1481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2566670"/>
            <a:ext cx="6990715" cy="1885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0384" y="4605528"/>
            <a:ext cx="6482079" cy="3361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4829175" cy="70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96339" y="2109216"/>
            <a:ext cx="4438269" cy="2634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458213" y="5219700"/>
            <a:ext cx="4913630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848739" y="928242"/>
            <a:ext cx="4133850" cy="280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204715"/>
            <a:ext cx="5943600" cy="2718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7081011"/>
            <a:ext cx="5943600" cy="586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198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3069589"/>
            <a:ext cx="5943600" cy="1275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4498847"/>
            <a:ext cx="5943600" cy="2672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0384" y="7324432"/>
            <a:ext cx="6941184" cy="2200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12491" y="6074536"/>
            <a:ext cx="2009775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F</a:t>
            </a:r>
            <a:r>
              <a:rPr dirty="0" smtClean="0" sz="1100" spc="-5">
                <a:latin typeface="Calibri"/>
                <a:cs typeface="Calibri"/>
              </a:rPr>
              <a:t>i</a:t>
            </a:r>
            <a:r>
              <a:rPr dirty="0" smtClean="0" sz="1100" spc="-5">
                <a:latin typeface="Calibri"/>
                <a:cs typeface="Calibri"/>
              </a:rPr>
              <a:t>g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re:</a:t>
            </a:r>
            <a:r>
              <a:rPr dirty="0" smtClean="0" sz="1100" spc="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fila</a:t>
            </a:r>
            <a:r>
              <a:rPr dirty="0" smtClean="0" sz="1100" spc="-10">
                <a:latin typeface="Calibri"/>
                <a:cs typeface="Calibri"/>
              </a:rPr>
              <a:t>m</a:t>
            </a:r>
            <a:r>
              <a:rPr dirty="0" smtClean="0" sz="1100" spc="0">
                <a:latin typeface="Calibri"/>
                <a:cs typeface="Calibri"/>
              </a:rPr>
              <a:t>ent</a:t>
            </a:r>
            <a:r>
              <a:rPr dirty="0" smtClean="0" sz="1100" spc="-1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win</a:t>
            </a:r>
            <a:r>
              <a:rPr dirty="0" smtClean="0" sz="1100" spc="-10">
                <a:latin typeface="Calibri"/>
                <a:cs typeface="Calibri"/>
              </a:rPr>
              <a:t>d</a:t>
            </a:r>
            <a:r>
              <a:rPr dirty="0" smtClean="0" sz="1100" spc="0">
                <a:latin typeface="Calibri"/>
                <a:cs typeface="Calibri"/>
              </a:rPr>
              <a:t>i</a:t>
            </a:r>
            <a:r>
              <a:rPr dirty="0" smtClean="0" sz="1100" spc="-10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g</a:t>
            </a:r>
            <a:r>
              <a:rPr dirty="0" smtClean="0" sz="1100" spc="-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s</a:t>
            </a:r>
            <a:r>
              <a:rPr dirty="0" smtClean="0" sz="1100" spc="-10">
                <a:latin typeface="Calibri"/>
                <a:cs typeface="Calibri"/>
              </a:rPr>
              <a:t>c</a:t>
            </a:r>
            <a:r>
              <a:rPr dirty="0" smtClean="0" sz="1100" spc="-5">
                <a:latin typeface="Calibri"/>
                <a:cs typeface="Calibri"/>
              </a:rPr>
              <a:t>h</a:t>
            </a:r>
            <a:r>
              <a:rPr dirty="0" smtClean="0" sz="1100" spc="0">
                <a:latin typeface="Calibri"/>
                <a:cs typeface="Calibri"/>
              </a:rPr>
              <a:t>e</a:t>
            </a:r>
            <a:r>
              <a:rPr dirty="0" smtClean="0" sz="1100" spc="5">
                <a:latin typeface="Calibri"/>
                <a:cs typeface="Calibri"/>
              </a:rPr>
              <a:t>m</a:t>
            </a:r>
            <a:r>
              <a:rPr dirty="0" smtClean="0" sz="1100" spc="0">
                <a:latin typeface="Calibri"/>
                <a:cs typeface="Calibri"/>
              </a:rPr>
              <a:t>at</a:t>
            </a:r>
            <a:r>
              <a:rPr dirty="0" smtClean="0" sz="1100" spc="-15">
                <a:latin typeface="Calibri"/>
                <a:cs typeface="Calibri"/>
              </a:rPr>
              <a:t>i</a:t>
            </a:r>
            <a:r>
              <a:rPr dirty="0" smtClean="0" sz="1100" spc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384" y="928242"/>
            <a:ext cx="5943600" cy="1075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2479548"/>
            <a:ext cx="5943600" cy="3448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Assist.Prof.Dr. Dhia ahmed</dc:title>
  <dcterms:created xsi:type="dcterms:W3CDTF">2018-11-18T11:36:28Z</dcterms:created>
  <dcterms:modified xsi:type="dcterms:W3CDTF">2018-11-18T11:36:28Z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